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301" r:id="rId22"/>
    <p:sldId id="291" r:id="rId23"/>
    <p:sldId id="292" r:id="rId24"/>
    <p:sldId id="302" r:id="rId25"/>
    <p:sldId id="296" r:id="rId26"/>
    <p:sldId id="295" r:id="rId27"/>
    <p:sldId id="294" r:id="rId28"/>
    <p:sldId id="298" r:id="rId29"/>
    <p:sldId id="299" r:id="rId30"/>
    <p:sldId id="28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53"/>
    <p:restoredTop sz="94618"/>
  </p:normalViewPr>
  <p:slideViewPr>
    <p:cSldViewPr snapToGrid="0" snapToObjects="1">
      <p:cViewPr varScale="1">
        <p:scale>
          <a:sx n="93" d="100"/>
          <a:sy n="93" d="100"/>
        </p:scale>
        <p:origin x="64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09/07/2021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09/07/2021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1 7">
            <a:extLst>
              <a:ext uri="{FF2B5EF4-FFF2-40B4-BE49-F238E27FC236}">
                <a16:creationId xmlns:a16="http://schemas.microsoft.com/office/drawing/2014/main" id="{A1F13D57-4AC8-D94F-B7F3-1C64BE5E2029}"/>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ttore 1 9">
            <a:extLst>
              <a:ext uri="{FF2B5EF4-FFF2-40B4-BE49-F238E27FC236}">
                <a16:creationId xmlns:a16="http://schemas.microsoft.com/office/drawing/2014/main" id="{45DFE686-4810-A14A-A4BF-2C27039CCCB0}"/>
              </a:ext>
            </a:extLst>
          </p:cNvPr>
          <p:cNvCxnSpPr>
            <a:cxnSpLocks/>
          </p:cNvCxnSpPr>
          <p:nvPr/>
        </p:nvCxnSpPr>
        <p:spPr>
          <a:xfrm flipH="1">
            <a:off x="0" y="3429000"/>
            <a:ext cx="12192000" cy="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uppo 19">
            <a:extLst>
              <a:ext uri="{FF2B5EF4-FFF2-40B4-BE49-F238E27FC236}">
                <a16:creationId xmlns:a16="http://schemas.microsoft.com/office/drawing/2014/main" id="{E95FE968-6AB7-F747-8669-70E7A1C3F7BE}"/>
              </a:ext>
            </a:extLst>
          </p:cNvPr>
          <p:cNvGrpSpPr/>
          <p:nvPr/>
        </p:nvGrpSpPr>
        <p:grpSpPr>
          <a:xfrm>
            <a:off x="1465059" y="373013"/>
            <a:ext cx="3186887" cy="2781610"/>
            <a:chOff x="1465059" y="373013"/>
            <a:chExt cx="3186887" cy="2781610"/>
          </a:xfrm>
        </p:grpSpPr>
        <p:pic>
          <p:nvPicPr>
            <p:cNvPr id="4" name="Immagine 3">
              <a:extLst>
                <a:ext uri="{FF2B5EF4-FFF2-40B4-BE49-F238E27FC236}">
                  <a16:creationId xmlns:a16="http://schemas.microsoft.com/office/drawing/2014/main" id="{A89E0F05-0B77-8C4B-A56A-972F8BA402B1}"/>
                </a:ext>
              </a:extLst>
            </p:cNvPr>
            <p:cNvPicPr>
              <a:picLocks noChangeAspect="1"/>
            </p:cNvPicPr>
            <p:nvPr/>
          </p:nvPicPr>
          <p:blipFill>
            <a:blip r:embed="rId2"/>
            <a:stretch>
              <a:fillRect/>
            </a:stretch>
          </p:blipFill>
          <p:spPr>
            <a:xfrm>
              <a:off x="1465060" y="373013"/>
              <a:ext cx="3186886" cy="2520000"/>
            </a:xfrm>
            <a:prstGeom prst="rect">
              <a:avLst/>
            </a:prstGeom>
          </p:spPr>
        </p:pic>
        <p:sp>
          <p:nvSpPr>
            <p:cNvPr id="14" name="CasellaDiTesto 13">
              <a:extLst>
                <a:ext uri="{FF2B5EF4-FFF2-40B4-BE49-F238E27FC236}">
                  <a16:creationId xmlns:a16="http://schemas.microsoft.com/office/drawing/2014/main" id="{C712C851-23F2-544D-935F-A8BC335C9445}"/>
                </a:ext>
              </a:extLst>
            </p:cNvPr>
            <p:cNvSpPr txBox="1"/>
            <p:nvPr/>
          </p:nvSpPr>
          <p:spPr>
            <a:xfrm>
              <a:off x="1465059" y="2893013"/>
              <a:ext cx="3186877" cy="261610"/>
            </a:xfrm>
            <a:prstGeom prst="rect">
              <a:avLst/>
            </a:prstGeom>
            <a:noFill/>
          </p:spPr>
          <p:txBody>
            <a:bodyPr wrap="square" rtlCol="0">
              <a:spAutoFit/>
            </a:bodyPr>
            <a:lstStyle/>
            <a:p>
              <a:pPr algn="ctr"/>
              <a:r>
                <a:rPr lang="en-GB" sz="1100" b="1" dirty="0">
                  <a:latin typeface="Lato" panose="020F0502020204030203" pitchFamily="34" charset="77"/>
                </a:rPr>
                <a:t>“Forgot password?” link added</a:t>
              </a:r>
            </a:p>
          </p:txBody>
        </p:sp>
      </p:grpSp>
      <p:grpSp>
        <p:nvGrpSpPr>
          <p:cNvPr id="21" name="Gruppo 20">
            <a:extLst>
              <a:ext uri="{FF2B5EF4-FFF2-40B4-BE49-F238E27FC236}">
                <a16:creationId xmlns:a16="http://schemas.microsoft.com/office/drawing/2014/main" id="{A7A16F5D-5662-B048-A8C2-D98CB8E2244B}"/>
              </a:ext>
            </a:extLst>
          </p:cNvPr>
          <p:cNvGrpSpPr/>
          <p:nvPr/>
        </p:nvGrpSpPr>
        <p:grpSpPr>
          <a:xfrm>
            <a:off x="6817289" y="373013"/>
            <a:ext cx="4650947" cy="2781610"/>
            <a:chOff x="6817289" y="373013"/>
            <a:chExt cx="4650947" cy="2781610"/>
          </a:xfrm>
        </p:grpSpPr>
        <p:pic>
          <p:nvPicPr>
            <p:cNvPr id="5" name="Immagine 4">
              <a:extLst>
                <a:ext uri="{FF2B5EF4-FFF2-40B4-BE49-F238E27FC236}">
                  <a16:creationId xmlns:a16="http://schemas.microsoft.com/office/drawing/2014/main" id="{F00B79DE-3486-7D40-ACC7-F8A59E539A04}"/>
                </a:ext>
              </a:extLst>
            </p:cNvPr>
            <p:cNvPicPr>
              <a:picLocks noChangeAspect="1"/>
            </p:cNvPicPr>
            <p:nvPr/>
          </p:nvPicPr>
          <p:blipFill>
            <a:blip r:embed="rId3"/>
            <a:srcRect/>
            <a:stretch/>
          </p:blipFill>
          <p:spPr>
            <a:xfrm>
              <a:off x="6817289" y="373013"/>
              <a:ext cx="4650947" cy="2520000"/>
            </a:xfrm>
            <a:prstGeom prst="rect">
              <a:avLst/>
            </a:prstGeom>
          </p:spPr>
        </p:pic>
        <p:sp>
          <p:nvSpPr>
            <p:cNvPr id="15" name="CasellaDiTesto 14">
              <a:extLst>
                <a:ext uri="{FF2B5EF4-FFF2-40B4-BE49-F238E27FC236}">
                  <a16:creationId xmlns:a16="http://schemas.microsoft.com/office/drawing/2014/main" id="{AB2461E7-242B-6C48-9977-132A4810B28D}"/>
                </a:ext>
              </a:extLst>
            </p:cNvPr>
            <p:cNvSpPr txBox="1"/>
            <p:nvPr/>
          </p:nvSpPr>
          <p:spPr>
            <a:xfrm>
              <a:off x="6817289" y="2885733"/>
              <a:ext cx="4650945" cy="268890"/>
            </a:xfrm>
            <a:prstGeom prst="rect">
              <a:avLst/>
            </a:prstGeom>
            <a:noFill/>
          </p:spPr>
          <p:txBody>
            <a:bodyPr wrap="square" rtlCol="0">
              <a:spAutoFit/>
            </a:bodyPr>
            <a:lstStyle/>
            <a:p>
              <a:pPr algn="ctr"/>
              <a:r>
                <a:rPr lang="en-GB" sz="1100" b="1" dirty="0">
                  <a:latin typeface="Lato" panose="020F0502020204030203" pitchFamily="34" charset="77"/>
                </a:rPr>
                <a:t>“Show/hide password” button and information button added</a:t>
              </a:r>
            </a:p>
          </p:txBody>
        </p:sp>
      </p:grpSp>
      <p:grpSp>
        <p:nvGrpSpPr>
          <p:cNvPr id="18" name="Gruppo 17">
            <a:extLst>
              <a:ext uri="{FF2B5EF4-FFF2-40B4-BE49-F238E27FC236}">
                <a16:creationId xmlns:a16="http://schemas.microsoft.com/office/drawing/2014/main" id="{147A2BAA-F16B-6749-80E5-F2344E9BEF87}"/>
              </a:ext>
            </a:extLst>
          </p:cNvPr>
          <p:cNvGrpSpPr/>
          <p:nvPr/>
        </p:nvGrpSpPr>
        <p:grpSpPr>
          <a:xfrm>
            <a:off x="800713" y="3887539"/>
            <a:ext cx="4515571" cy="2786908"/>
            <a:chOff x="800713" y="3883387"/>
            <a:chExt cx="4515571" cy="2786908"/>
          </a:xfrm>
        </p:grpSpPr>
        <p:pic>
          <p:nvPicPr>
            <p:cNvPr id="6" name="Immagine 5">
              <a:extLst>
                <a:ext uri="{FF2B5EF4-FFF2-40B4-BE49-F238E27FC236}">
                  <a16:creationId xmlns:a16="http://schemas.microsoft.com/office/drawing/2014/main" id="{A9E6A64B-472D-EA4F-A87A-95009BDDFC46}"/>
                </a:ext>
              </a:extLst>
            </p:cNvPr>
            <p:cNvPicPr>
              <a:picLocks noChangeAspect="1"/>
            </p:cNvPicPr>
            <p:nvPr/>
          </p:nvPicPr>
          <p:blipFill>
            <a:blip r:embed="rId4"/>
            <a:stretch>
              <a:fillRect/>
            </a:stretch>
          </p:blipFill>
          <p:spPr>
            <a:xfrm>
              <a:off x="800713" y="3883387"/>
              <a:ext cx="4515568" cy="2520000"/>
            </a:xfrm>
            <a:prstGeom prst="rect">
              <a:avLst/>
            </a:prstGeom>
          </p:spPr>
        </p:pic>
        <p:sp>
          <p:nvSpPr>
            <p:cNvPr id="16" name="CasellaDiTesto 15">
              <a:extLst>
                <a:ext uri="{FF2B5EF4-FFF2-40B4-BE49-F238E27FC236}">
                  <a16:creationId xmlns:a16="http://schemas.microsoft.com/office/drawing/2014/main" id="{134DDFCF-5C64-DB46-BADE-885B1350F831}"/>
                </a:ext>
              </a:extLst>
            </p:cNvPr>
            <p:cNvSpPr txBox="1"/>
            <p:nvPr/>
          </p:nvSpPr>
          <p:spPr>
            <a:xfrm>
              <a:off x="800719" y="6409708"/>
              <a:ext cx="4515565" cy="260587"/>
            </a:xfrm>
            <a:prstGeom prst="rect">
              <a:avLst/>
            </a:prstGeom>
            <a:noFill/>
          </p:spPr>
          <p:txBody>
            <a:bodyPr wrap="square" rtlCol="0">
              <a:spAutoFit/>
            </a:bodyPr>
            <a:lstStyle/>
            <a:p>
              <a:pPr algn="ctr"/>
              <a:r>
                <a:rPr lang="en-GB" sz="1100" b="1" dirty="0">
                  <a:latin typeface="Lato" panose="020F0502020204030203" pitchFamily="34" charset="77"/>
                </a:rPr>
                <a:t>”Movie” and “Movie info” pages</a:t>
              </a:r>
            </a:p>
          </p:txBody>
        </p:sp>
      </p:grpSp>
      <p:grpSp>
        <p:nvGrpSpPr>
          <p:cNvPr id="22" name="Gruppo 21">
            <a:extLst>
              <a:ext uri="{FF2B5EF4-FFF2-40B4-BE49-F238E27FC236}">
                <a16:creationId xmlns:a16="http://schemas.microsoft.com/office/drawing/2014/main" id="{D928C960-AFE4-8041-A4CA-2227FF644D38}"/>
              </a:ext>
            </a:extLst>
          </p:cNvPr>
          <p:cNvGrpSpPr/>
          <p:nvPr/>
        </p:nvGrpSpPr>
        <p:grpSpPr>
          <a:xfrm>
            <a:off x="7008893" y="3885557"/>
            <a:ext cx="4267742" cy="2788890"/>
            <a:chOff x="7008893" y="3885557"/>
            <a:chExt cx="4267742" cy="2788890"/>
          </a:xfrm>
        </p:grpSpPr>
        <p:pic>
          <p:nvPicPr>
            <p:cNvPr id="7" name="Immagine 6">
              <a:extLst>
                <a:ext uri="{FF2B5EF4-FFF2-40B4-BE49-F238E27FC236}">
                  <a16:creationId xmlns:a16="http://schemas.microsoft.com/office/drawing/2014/main" id="{25167733-D4DE-5344-85EB-4E7E11AF1B9D}"/>
                </a:ext>
              </a:extLst>
            </p:cNvPr>
            <p:cNvPicPr>
              <a:picLocks noChangeAspect="1"/>
            </p:cNvPicPr>
            <p:nvPr/>
          </p:nvPicPr>
          <p:blipFill>
            <a:blip r:embed="rId5"/>
            <a:stretch>
              <a:fillRect/>
            </a:stretch>
          </p:blipFill>
          <p:spPr>
            <a:xfrm>
              <a:off x="7008893" y="3885557"/>
              <a:ext cx="4267742" cy="2520000"/>
            </a:xfrm>
            <a:prstGeom prst="rect">
              <a:avLst/>
            </a:prstGeom>
          </p:spPr>
        </p:pic>
        <p:sp>
          <p:nvSpPr>
            <p:cNvPr id="17" name="CasellaDiTesto 16">
              <a:extLst>
                <a:ext uri="{FF2B5EF4-FFF2-40B4-BE49-F238E27FC236}">
                  <a16:creationId xmlns:a16="http://schemas.microsoft.com/office/drawing/2014/main" id="{FC9C3CFC-C076-4E4D-8A81-FA16F8940FEB}"/>
                </a:ext>
              </a:extLst>
            </p:cNvPr>
            <p:cNvSpPr txBox="1"/>
            <p:nvPr/>
          </p:nvSpPr>
          <p:spPr>
            <a:xfrm>
              <a:off x="7008893" y="6405557"/>
              <a:ext cx="4267742" cy="268890"/>
            </a:xfrm>
            <a:prstGeom prst="rect">
              <a:avLst/>
            </a:prstGeom>
            <a:noFill/>
          </p:spPr>
          <p:txBody>
            <a:bodyPr wrap="square" rtlCol="0">
              <a:spAutoFit/>
            </a:bodyPr>
            <a:lstStyle/>
            <a:p>
              <a:pPr algn="ctr"/>
              <a:r>
                <a:rPr lang="en-GB" sz="1100" b="1" dirty="0">
                  <a:latin typeface="Lato" panose="020F0502020204030203" pitchFamily="34" charset="77"/>
                </a:rPr>
                <a:t>Wayfinding support added to all pages</a:t>
              </a:r>
            </a:p>
          </p:txBody>
        </p:sp>
      </p:grpSp>
    </p:spTree>
    <p:extLst>
      <p:ext uri="{BB962C8B-B14F-4D97-AF65-F5344CB8AC3E}">
        <p14:creationId xmlns:p14="http://schemas.microsoft.com/office/powerpoint/2010/main" val="24099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70595E6-9D76-1343-A75A-52C49BCC742D}"/>
              </a:ext>
            </a:extLst>
          </p:cNvPr>
          <p:cNvPicPr>
            <a:picLocks noChangeAspect="1"/>
          </p:cNvPicPr>
          <p:nvPr/>
        </p:nvPicPr>
        <p:blipFill>
          <a:blip r:embed="rId2"/>
          <a:stretch>
            <a:fillRect/>
          </a:stretch>
        </p:blipFill>
        <p:spPr>
          <a:xfrm>
            <a:off x="6861959" y="1758222"/>
            <a:ext cx="4546479" cy="3600000"/>
          </a:xfrm>
          <a:prstGeom prst="rect">
            <a:avLst/>
          </a:prstGeom>
        </p:spPr>
      </p:pic>
      <p:cxnSp>
        <p:nvCxnSpPr>
          <p:cNvPr id="8" name="Connettore 1 7">
            <a:extLst>
              <a:ext uri="{FF2B5EF4-FFF2-40B4-BE49-F238E27FC236}">
                <a16:creationId xmlns:a16="http://schemas.microsoft.com/office/drawing/2014/main" id="{793C6886-CE36-3F4A-AFAD-33A3507F0ABE}"/>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uppo 15">
            <a:extLst>
              <a:ext uri="{FF2B5EF4-FFF2-40B4-BE49-F238E27FC236}">
                <a16:creationId xmlns:a16="http://schemas.microsoft.com/office/drawing/2014/main" id="{17E1C6E6-9E2D-7444-94A3-D4332BD367A0}"/>
              </a:ext>
            </a:extLst>
          </p:cNvPr>
          <p:cNvGrpSpPr/>
          <p:nvPr/>
        </p:nvGrpSpPr>
        <p:grpSpPr>
          <a:xfrm>
            <a:off x="1322198" y="367417"/>
            <a:ext cx="3182535" cy="2781610"/>
            <a:chOff x="1322197" y="498222"/>
            <a:chExt cx="3182535" cy="2781610"/>
          </a:xfrm>
        </p:grpSpPr>
        <p:pic>
          <p:nvPicPr>
            <p:cNvPr id="5" name="Immagine 4">
              <a:extLst>
                <a:ext uri="{FF2B5EF4-FFF2-40B4-BE49-F238E27FC236}">
                  <a16:creationId xmlns:a16="http://schemas.microsoft.com/office/drawing/2014/main" id="{552C4A78-D1D1-7444-9F03-EBF17C79349B}"/>
                </a:ext>
              </a:extLst>
            </p:cNvPr>
            <p:cNvPicPr>
              <a:picLocks noChangeAspect="1"/>
            </p:cNvPicPr>
            <p:nvPr/>
          </p:nvPicPr>
          <p:blipFill>
            <a:blip r:embed="rId3"/>
            <a:stretch>
              <a:fillRect/>
            </a:stretch>
          </p:blipFill>
          <p:spPr>
            <a:xfrm>
              <a:off x="1322197" y="498222"/>
              <a:ext cx="3182535" cy="2520000"/>
            </a:xfrm>
            <a:prstGeom prst="rect">
              <a:avLst/>
            </a:prstGeom>
          </p:spPr>
        </p:pic>
        <p:sp>
          <p:nvSpPr>
            <p:cNvPr id="10" name="CasellaDiTesto 9">
              <a:extLst>
                <a:ext uri="{FF2B5EF4-FFF2-40B4-BE49-F238E27FC236}">
                  <a16:creationId xmlns:a16="http://schemas.microsoft.com/office/drawing/2014/main" id="{0D343DEA-D991-9D40-A2D4-DCDD810F8532}"/>
                </a:ext>
              </a:extLst>
            </p:cNvPr>
            <p:cNvSpPr txBox="1"/>
            <p:nvPr/>
          </p:nvSpPr>
          <p:spPr>
            <a:xfrm>
              <a:off x="1322198" y="3018222"/>
              <a:ext cx="3182534" cy="261610"/>
            </a:xfrm>
            <a:prstGeom prst="rect">
              <a:avLst/>
            </a:prstGeom>
            <a:noFill/>
          </p:spPr>
          <p:txBody>
            <a:bodyPr wrap="square" rtlCol="0">
              <a:spAutoFit/>
            </a:bodyPr>
            <a:lstStyle/>
            <a:p>
              <a:pPr algn="ctr"/>
              <a:r>
                <a:rPr lang="en-GB" sz="1100" b="1" dirty="0">
                  <a:latin typeface="Lato" panose="020F0502020204030203" pitchFamily="34" charset="77"/>
                </a:rPr>
                <a:t>“+” and “heart icon” buttons modified</a:t>
              </a:r>
            </a:p>
          </p:txBody>
        </p:sp>
      </p:grpSp>
      <p:sp>
        <p:nvSpPr>
          <p:cNvPr id="11" name="CasellaDiTesto 10">
            <a:extLst>
              <a:ext uri="{FF2B5EF4-FFF2-40B4-BE49-F238E27FC236}">
                <a16:creationId xmlns:a16="http://schemas.microsoft.com/office/drawing/2014/main" id="{7763FCD2-36C3-694C-A553-634D498C0CC9}"/>
              </a:ext>
            </a:extLst>
          </p:cNvPr>
          <p:cNvSpPr txBox="1"/>
          <p:nvPr/>
        </p:nvSpPr>
        <p:spPr>
          <a:xfrm>
            <a:off x="6861958" y="5358222"/>
            <a:ext cx="4546477" cy="261610"/>
          </a:xfrm>
          <a:prstGeom prst="rect">
            <a:avLst/>
          </a:prstGeom>
          <a:noFill/>
        </p:spPr>
        <p:txBody>
          <a:bodyPr wrap="square" rtlCol="0">
            <a:spAutoFit/>
          </a:bodyPr>
          <a:lstStyle/>
          <a:p>
            <a:pPr algn="ctr"/>
            <a:r>
              <a:rPr lang="en-GB" sz="1100" b="1" dirty="0">
                <a:latin typeface="Lato" panose="020F0502020204030203" pitchFamily="34" charset="77"/>
              </a:rPr>
              <a:t>“Filters” button modified</a:t>
            </a:r>
          </a:p>
        </p:txBody>
      </p:sp>
      <p:grpSp>
        <p:nvGrpSpPr>
          <p:cNvPr id="15" name="Gruppo 14">
            <a:extLst>
              <a:ext uri="{FF2B5EF4-FFF2-40B4-BE49-F238E27FC236}">
                <a16:creationId xmlns:a16="http://schemas.microsoft.com/office/drawing/2014/main" id="{98650DF2-B2B9-5F4E-990D-3DD60EE6EB7D}"/>
              </a:ext>
            </a:extLst>
          </p:cNvPr>
          <p:cNvGrpSpPr/>
          <p:nvPr/>
        </p:nvGrpSpPr>
        <p:grpSpPr>
          <a:xfrm>
            <a:off x="655680" y="3797238"/>
            <a:ext cx="4515569" cy="2781610"/>
            <a:chOff x="640224" y="3972602"/>
            <a:chExt cx="4515569" cy="2781610"/>
          </a:xfrm>
        </p:grpSpPr>
        <p:pic>
          <p:nvPicPr>
            <p:cNvPr id="13" name="Immagine 12">
              <a:extLst>
                <a:ext uri="{FF2B5EF4-FFF2-40B4-BE49-F238E27FC236}">
                  <a16:creationId xmlns:a16="http://schemas.microsoft.com/office/drawing/2014/main" id="{FF7AF705-028D-E944-AC3D-BABDA90C29D6}"/>
                </a:ext>
              </a:extLst>
            </p:cNvPr>
            <p:cNvPicPr>
              <a:picLocks noChangeAspect="1"/>
            </p:cNvPicPr>
            <p:nvPr/>
          </p:nvPicPr>
          <p:blipFill>
            <a:blip r:embed="rId4"/>
            <a:stretch>
              <a:fillRect/>
            </a:stretch>
          </p:blipFill>
          <p:spPr>
            <a:xfrm>
              <a:off x="640225" y="3972602"/>
              <a:ext cx="4515568" cy="2520000"/>
            </a:xfrm>
            <a:prstGeom prst="rect">
              <a:avLst/>
            </a:prstGeom>
          </p:spPr>
        </p:pic>
        <p:sp>
          <p:nvSpPr>
            <p:cNvPr id="14" name="CasellaDiTesto 13">
              <a:extLst>
                <a:ext uri="{FF2B5EF4-FFF2-40B4-BE49-F238E27FC236}">
                  <a16:creationId xmlns:a16="http://schemas.microsoft.com/office/drawing/2014/main" id="{5F5F2FF1-059D-AC4D-B1C2-FF66740F07A9}"/>
                </a:ext>
              </a:extLst>
            </p:cNvPr>
            <p:cNvSpPr txBox="1"/>
            <p:nvPr/>
          </p:nvSpPr>
          <p:spPr>
            <a:xfrm>
              <a:off x="640224" y="6492602"/>
              <a:ext cx="4515563" cy="261610"/>
            </a:xfrm>
            <a:prstGeom prst="rect">
              <a:avLst/>
            </a:prstGeom>
            <a:noFill/>
          </p:spPr>
          <p:txBody>
            <a:bodyPr wrap="square" rtlCol="0">
              <a:spAutoFit/>
            </a:bodyPr>
            <a:lstStyle/>
            <a:p>
              <a:pPr algn="ctr"/>
              <a:r>
                <a:rPr lang="en-GB" sz="1100" b="1" dirty="0">
                  <a:latin typeface="Lato" panose="020F0502020204030203" pitchFamily="34" charset="77"/>
                </a:rPr>
                <a:t>Toast added</a:t>
              </a:r>
            </a:p>
          </p:txBody>
        </p:sp>
      </p:grpSp>
    </p:spTree>
    <p:extLst>
      <p:ext uri="{BB962C8B-B14F-4D97-AF65-F5344CB8AC3E}">
        <p14:creationId xmlns:p14="http://schemas.microsoft.com/office/powerpoint/2010/main" val="297300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1027</TotalTime>
  <Words>1864</Words>
  <Application>Microsoft Macintosh PowerPoint</Application>
  <PresentationFormat>Widescreen</PresentationFormat>
  <Paragraphs>204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52</cp:revision>
  <dcterms:created xsi:type="dcterms:W3CDTF">2021-07-02T14:15:23Z</dcterms:created>
  <dcterms:modified xsi:type="dcterms:W3CDTF">2021-07-09T09:52:00Z</dcterms:modified>
</cp:coreProperties>
</file>